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4049E-22AB-436F-BE81-09FAF4060F56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B04DA-D5E5-426B-BC47-2745D7779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EB04DA-D5E5-426B-BC47-2745D77790B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66F1-B6D0-43EB-8743-13ED9F4A1F69}" type="datetimeFigureOut">
              <a:rPr lang="ru-RU" smtClean="0"/>
              <a:pPr/>
              <a:t>21.03.2019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3D7F5-BA83-48CC-B798-D5029307DB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338616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 марта в дошкольной группе МБОУ ТР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Поженская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СОШ прошла встреча с интересными людьми.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гости к детям пришел доктор биологических наук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Пажетнов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Валентин Сергеевич основатель Центра Спасения медвежат сирот.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рассказал детям о животных , их жизни и повадках.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Дети подарили Валентину Сергеевичу плакат и свои рисунки .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:\DCIM\100OLYMP\P320134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786190"/>
            <a:ext cx="2928958" cy="2196719"/>
          </a:xfrm>
          <a:prstGeom prst="rect">
            <a:avLst/>
          </a:prstGeom>
          <a:noFill/>
        </p:spPr>
      </p:pic>
      <p:pic>
        <p:nvPicPr>
          <p:cNvPr id="5" name="Picture 3" descr="H:\DCIM\100OLYMP\P32013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429000"/>
            <a:ext cx="3000396" cy="2250297"/>
          </a:xfrm>
          <a:prstGeom prst="rect">
            <a:avLst/>
          </a:prstGeom>
          <a:noFill/>
        </p:spPr>
      </p:pic>
      <p:pic>
        <p:nvPicPr>
          <p:cNvPr id="6" name="Picture 4" descr="H:\DCIM\100OLYMP\P32013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3857628"/>
            <a:ext cx="2857488" cy="215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17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20 марта в дошкольной группе МБОУ ТР Поженская СОШ прошла встреча с интересными людьми. В гости к детям пришел доктор биологических наук Пажетнов Валентин Сергеевич основатель Центра Спасения медвежат сирот. Он рассказал детям о животных , их жизни и повадках. Дети подарили Валентину Сергеевичу плакат и свои рисунки .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дошкольной группе прошли мероприятия приуроченные ко дню народного единства. 1. рассказ воспитателя о «Дне народного единства». 2.чтение детям: К. Ушинский «Наше Отечество» (отрывок) 3. С. Есенин: «Гой ты,Русь моя родная</dc:title>
  <dc:creator>Пользователь Windows</dc:creator>
  <cp:lastModifiedBy>Пользователь Windows</cp:lastModifiedBy>
  <cp:revision>11</cp:revision>
  <dcterms:created xsi:type="dcterms:W3CDTF">2018-11-06T18:10:53Z</dcterms:created>
  <dcterms:modified xsi:type="dcterms:W3CDTF">2019-03-21T18:43:04Z</dcterms:modified>
</cp:coreProperties>
</file>